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0" r:id="rId3"/>
    <p:sldId id="257" r:id="rId4"/>
    <p:sldId id="258" r:id="rId5"/>
    <p:sldId id="263" r:id="rId6"/>
    <p:sldId id="260" r:id="rId7"/>
    <p:sldId id="271" r:id="rId8"/>
    <p:sldId id="272" r:id="rId9"/>
    <p:sldId id="264" r:id="rId10"/>
    <p:sldId id="269" r:id="rId11"/>
    <p:sldId id="277" r:id="rId12"/>
    <p:sldId id="259" r:id="rId13"/>
    <p:sldId id="261" r:id="rId14"/>
    <p:sldId id="274" r:id="rId15"/>
    <p:sldId id="275" r:id="rId16"/>
    <p:sldId id="276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BEBB"/>
    <a:srgbClr val="FAD8D6"/>
    <a:srgbClr val="EF3E36"/>
    <a:srgbClr val="EDB88B"/>
    <a:srgbClr val="2E28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384" autoAdjust="0"/>
  </p:normalViewPr>
  <p:slideViewPr>
    <p:cSldViewPr snapToGrid="0">
      <p:cViewPr varScale="1">
        <p:scale>
          <a:sx n="109" d="100"/>
          <a:sy n="109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5D731-D741-49F5-9043-822FC3E344DB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8BA433-BB41-4CA9-9982-605AE4BC1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7861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Everyone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7039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01505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Fraser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041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Fraser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2718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4944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Tom</a:t>
            </a:r>
          </a:p>
          <a:p>
            <a:endParaRPr lang="en-GB" dirty="0"/>
          </a:p>
          <a:p>
            <a:r>
              <a:rPr lang="en-GB" dirty="0"/>
              <a:t>Input is single instant of contact.</a:t>
            </a:r>
          </a:p>
          <a:p>
            <a:endParaRPr lang="en-GB" dirty="0"/>
          </a:p>
          <a:p>
            <a:r>
              <a:rPr lang="en-GB" dirty="0"/>
              <a:t>Local multiplayer – adversarial. Asynchronous player turns.</a:t>
            </a:r>
          </a:p>
          <a:p>
            <a:endParaRPr lang="en-GB" dirty="0"/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Symmetric – players have access to the same knowledge and equal opportunity regarding input effect.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BFEE7-A1C2-42A1-B6F6-935C5042205B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4888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2279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5026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73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464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472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63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BA433-BB41-4CA9-9982-605AE4BC1A2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4769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D9379-984D-49D7-8F65-CB9A6A151D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132A3E-583D-4888-8310-2944D4533F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F3E39-ACC5-4910-9AAF-34C30F535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AB827-3A87-4B42-ADE9-6CED92B4D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4F4CD-F3DB-456D-BFDD-2ADCA20F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077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8382B-D939-4F0D-AA53-AF0B2553C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D8AAAF-651A-4490-9A03-DE7B8C3A43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FAC92-6BA1-4988-AEC1-87856F8E6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A44C9-E0FA-4B94-891A-C2B9D0FB7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0506D-8D2E-4D62-8E9B-010F4626F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564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70F51C-4FD0-4B28-9409-CC7C28F152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A23CA-873B-43CE-8D1E-E4B5560B26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5E38A-B3C3-42C0-8A43-3E7C075F6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666AF-2C2F-442A-B599-65E5C5B57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40101-6123-4C14-AECC-918256D70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426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41A86-9734-4D7D-BE41-F5EC93B34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6A09B-E408-467C-9B9B-21A3B0329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2E80C-2AC3-40B6-AAB6-D95AD3F19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647F0-1211-4E27-87CF-DE93BA9B7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AE8C1-8CF1-46F0-B805-12FE19FE6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63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FBB33-2E2D-476E-9AD1-1BCCFF098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38163-ABB0-4F3C-A444-ABABB82F7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36B34-1E52-45CE-8515-846C15F27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EEC62-E91C-4B02-B85F-84C7E4A5D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7684D-BAC7-4747-A4AF-073DBFFC1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0825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D5EEE-9F63-42B1-96D0-FA8A4A6D4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9AEA4-39BF-45D2-98BA-2142BC44C2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C1480-D491-4499-9DE9-62A442462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CE4C9-C2B3-45FC-8C4F-CAFAF3526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A683C-979C-421F-9388-49FC760DC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9DD45F-60C0-49E1-AE19-45C193194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37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F4CE0-02D8-4B8D-9FA2-D02D603D4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259DE-7720-4036-9DB3-518591BBE1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E5BB0-B829-4A94-8766-5A9CED382E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ADFFCE-C87F-4B78-8E30-5C5F62F52B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B0E457-7E87-4B0C-92FB-E9EDF74AB2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7CB634-6C3C-4C36-8766-9D3201B49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547B5-5EDB-401D-8BBD-866F33B69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53C516-4F15-4124-ACD8-B441884E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5861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20B5B-A9B3-4C5A-8600-0DC5BDD8A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4BEA16-8D01-41F7-82D3-E6846043C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C4EB2-8338-4803-8CC7-95CD8CC2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3DD8AE-1588-4CB6-B482-6A7339EC0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7879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F3E0F-FB2B-49DF-9F7A-DFEBEC292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7E4FC4-3E5C-4D13-9C6E-7CBF3D7F1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1766-9745-4479-93BF-E808926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000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B2CB2-C591-427B-AECA-3DE40A006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F04CB-11D9-4524-98C4-76ED16C5C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08F6C6-82F2-4CA4-8D59-FDACB5805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0474E-0320-44B7-A42D-6391B83D9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13B90-BE51-448C-90EF-CC6928BCB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CAE4F-A548-40AC-B577-26AC928B6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851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E4C63-23F5-4FCE-9B38-A9535B007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AEF198-476D-4F12-A396-B21A44A7B1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AEEA7-7E1A-426D-90E1-E8C5FEE17D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FF22F9-556C-4A7A-8E81-C1E1F63E5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502D2-0624-4822-872F-5DEC7A05B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9CF2E-DC61-45B5-BA40-989669C4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625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5C2651-43E8-4295-852D-2A9D07ED2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A9D488-2511-4583-B0C9-B2D4811A9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84BD1-9A03-448D-A93D-1E50C44FD0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77840-8EB3-4E86-97CC-2AA85FB80F29}" type="datetimeFigureOut">
              <a:rPr lang="en-GB" smtClean="0"/>
              <a:t>01/05/2018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9F4CF-E45E-4DFA-A28F-7D081B1E79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1FB5F-B85E-4024-8FAE-68AB9496D4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FD5C4-D2CF-4D0E-8C38-877BF4A95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67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kie.org.uk/sites/default/files/UK%20Games%20Industry%20Fact%20Sheet%20February%202018.pdf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0C9D-8708-4C92-841F-CB7C5F7378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Group 6</a:t>
            </a:r>
            <a:br>
              <a:rPr lang="en-GB" dirty="0"/>
            </a:br>
            <a:r>
              <a:rPr lang="en-GB" sz="8000" dirty="0" err="1"/>
              <a:t>Dillama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C848AF-26D8-436D-BBBD-8A13BE78F4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Presentation 2</a:t>
            </a:r>
          </a:p>
        </p:txBody>
      </p:sp>
    </p:spTree>
    <p:extLst>
      <p:ext uri="{BB962C8B-B14F-4D97-AF65-F5344CB8AC3E}">
        <p14:creationId xmlns:p14="http://schemas.microsoft.com/office/powerpoint/2010/main" val="4241073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M_Background 2.1.jpg">
            <a:extLst>
              <a:ext uri="{FF2B5EF4-FFF2-40B4-BE49-F238E27FC236}">
                <a16:creationId xmlns:a16="http://schemas.microsoft.com/office/drawing/2014/main" id="{9225E0DA-9819-4FCC-ADB2-1DF8AD9E7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462" y="1370066"/>
            <a:ext cx="2918459" cy="518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M_Background 3.jpg">
            <a:extLst>
              <a:ext uri="{FF2B5EF4-FFF2-40B4-BE49-F238E27FC236}">
                <a16:creationId xmlns:a16="http://schemas.microsoft.com/office/drawing/2014/main" id="{BB0105CE-4498-4D83-B5A2-8046600A3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1200" y="1179174"/>
            <a:ext cx="2894082" cy="5145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M_Background 1.jpg">
            <a:extLst>
              <a:ext uri="{FF2B5EF4-FFF2-40B4-BE49-F238E27FC236}">
                <a16:creationId xmlns:a16="http://schemas.microsoft.com/office/drawing/2014/main" id="{C6762B0D-A86C-4549-947C-7E4A1F179B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067823" y="937885"/>
            <a:ext cx="5145034" cy="384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4">
            <a:extLst>
              <a:ext uri="{FF2B5EF4-FFF2-40B4-BE49-F238E27FC236}">
                <a16:creationId xmlns:a16="http://schemas.microsoft.com/office/drawing/2014/main" id="{81150E27-7149-4950-90CE-70F022F3A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– Background Design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19C512-77D7-4520-A67E-C483BA50EA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9561" y="1658979"/>
            <a:ext cx="2620779" cy="41854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2E29BC-613D-44C4-AEAA-A43E97FD5C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1690" y="1489686"/>
            <a:ext cx="2933700" cy="4714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E71762-32B9-4C8A-9778-AA3FD6AF789D}"/>
              </a:ext>
            </a:extLst>
          </p:cNvPr>
          <p:cNvSpPr txBox="1"/>
          <p:nvPr/>
        </p:nvSpPr>
        <p:spPr>
          <a:xfrm>
            <a:off x="782534" y="1766402"/>
            <a:ext cx="62370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Iteration: less ‘busy’ background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Visible hazards in game scene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17515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0F5D2-5A64-4E1F-B1EC-943150A25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Playtest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862A9-94DF-444D-908D-560902995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Speed values adjusted, players felt ___________</a:t>
            </a:r>
          </a:p>
          <a:p>
            <a:endParaRPr lang="en-GB" dirty="0"/>
          </a:p>
          <a:p>
            <a:r>
              <a:rPr lang="en-GB" dirty="0"/>
              <a:t>Players expressed ________ at recover power up occurring too frequently</a:t>
            </a:r>
          </a:p>
          <a:p>
            <a:endParaRPr lang="en-GB" dirty="0"/>
          </a:p>
          <a:p>
            <a:r>
              <a:rPr lang="en-GB" dirty="0"/>
              <a:t>Player ___ background/power bar</a:t>
            </a:r>
          </a:p>
          <a:p>
            <a:endParaRPr lang="en-GB" dirty="0"/>
          </a:p>
          <a:p>
            <a:r>
              <a:rPr lang="en-GB" dirty="0"/>
              <a:t>Players at </a:t>
            </a:r>
            <a:r>
              <a:rPr lang="en-GB" dirty="0" err="1"/>
              <a:t>chatacters</a:t>
            </a:r>
            <a:r>
              <a:rPr lang="en-GB" dirty="0"/>
              <a:t>?</a:t>
            </a:r>
          </a:p>
          <a:p>
            <a:endParaRPr lang="en-GB" dirty="0"/>
          </a:p>
          <a:p>
            <a:r>
              <a:rPr lang="en-GB" dirty="0"/>
              <a:t>Players said hitting opponent didn’t feel good – added screen shake</a:t>
            </a:r>
          </a:p>
          <a:p>
            <a:endParaRPr lang="en-GB" dirty="0"/>
          </a:p>
          <a:p>
            <a:r>
              <a:rPr lang="en-GB" dirty="0"/>
              <a:t>Players stealing their turn, felt cheated, limited input to half screen</a:t>
            </a:r>
          </a:p>
        </p:txBody>
      </p:sp>
    </p:spTree>
    <p:extLst>
      <p:ext uri="{BB962C8B-B14F-4D97-AF65-F5344CB8AC3E}">
        <p14:creationId xmlns:p14="http://schemas.microsoft.com/office/powerpoint/2010/main" val="2682582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28152-3DC4-4E97-8E49-DAEACD7E1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Playtesting and the Iterative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6AB9E-1A28-4EBA-BB56-8EFFDF5C2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02507"/>
            <a:ext cx="10515600" cy="18151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600" dirty="0"/>
              <a:t>“Playtesting is the </a:t>
            </a:r>
            <a:r>
              <a:rPr lang="en-GB" sz="3600" b="1" dirty="0"/>
              <a:t>most important </a:t>
            </a:r>
            <a:r>
              <a:rPr lang="en-GB" sz="3600" dirty="0"/>
              <a:t>part of the game development process” – Mike </a:t>
            </a:r>
            <a:r>
              <a:rPr lang="en-GB" sz="3600" dirty="0" err="1"/>
              <a:t>Ambinder</a:t>
            </a:r>
            <a:r>
              <a:rPr lang="en-GB" sz="3600" dirty="0"/>
              <a:t>, Senior Experimental Psychologist, Valve</a:t>
            </a:r>
          </a:p>
        </p:txBody>
      </p:sp>
    </p:spTree>
    <p:extLst>
      <p:ext uri="{BB962C8B-B14F-4D97-AF65-F5344CB8AC3E}">
        <p14:creationId xmlns:p14="http://schemas.microsoft.com/office/powerpoint/2010/main" val="708454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8B2CF-3588-4B4A-B604-5B1590F65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Where’s the fun? – 4 Keys 2 Fun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F3119-6179-40C4-A1C6-096CBD47D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8330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dirty="0"/>
              <a:t>People fun</a:t>
            </a:r>
          </a:p>
          <a:p>
            <a:pPr lvl="1"/>
            <a:r>
              <a:rPr lang="en-GB" sz="2800" dirty="0"/>
              <a:t>Amusement from Competition and Cooperation</a:t>
            </a:r>
          </a:p>
          <a:p>
            <a:r>
              <a:rPr lang="en-GB" sz="3200" dirty="0"/>
              <a:t>Hard fun</a:t>
            </a:r>
          </a:p>
          <a:p>
            <a:pPr lvl="1"/>
            <a:r>
              <a:rPr lang="en-GB" sz="2800" dirty="0"/>
              <a:t>Challenge; </a:t>
            </a:r>
            <a:r>
              <a:rPr lang="en-GB" sz="2800" dirty="0" err="1"/>
              <a:t>Fiero</a:t>
            </a:r>
            <a:r>
              <a:rPr lang="en-GB" sz="2800" dirty="0"/>
              <a:t> from achieving a difficult goal</a:t>
            </a:r>
          </a:p>
        </p:txBody>
      </p:sp>
    </p:spTree>
    <p:extLst>
      <p:ext uri="{BB962C8B-B14F-4D97-AF65-F5344CB8AC3E}">
        <p14:creationId xmlns:p14="http://schemas.microsoft.com/office/powerpoint/2010/main" val="345960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52FFF-F0E4-41AC-B799-1879882AD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A9054-1C02-4226-8630-990C558AD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8810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ACD7B-7670-4F3B-9A3F-D11B56EBD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 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5A587-8334-486E-A7B5-0720A1A85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Intuitive variable names</a:t>
            </a:r>
          </a:p>
          <a:p>
            <a:endParaRPr lang="en-GB" dirty="0"/>
          </a:p>
          <a:p>
            <a:r>
              <a:rPr lang="en-GB" dirty="0"/>
              <a:t>Clear code layout with comments</a:t>
            </a:r>
          </a:p>
        </p:txBody>
      </p:sp>
    </p:spTree>
    <p:extLst>
      <p:ext uri="{BB962C8B-B14F-4D97-AF65-F5344CB8AC3E}">
        <p14:creationId xmlns:p14="http://schemas.microsoft.com/office/powerpoint/2010/main" val="2729551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F6780-70F8-4FBA-9963-6A070B256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Management 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9E00A-D7EB-4C22-A7DB-829386A92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Communication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6807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F885BA-1087-488A-8C58-33D0B7C331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80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/>
              <a:t>The Brief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rmAutofit fontScale="92500" lnSpcReduction="10000"/>
          </a:bodyPr>
          <a:lstStyle/>
          <a:p>
            <a:r>
              <a:rPr lang="en-GB" sz="2800" dirty="0"/>
              <a:t>2D</a:t>
            </a:r>
          </a:p>
          <a:p>
            <a:endParaRPr lang="en-GB" sz="2800" dirty="0"/>
          </a:p>
          <a:p>
            <a:r>
              <a:rPr lang="en-GB" sz="2800" dirty="0"/>
              <a:t>Tap input</a:t>
            </a:r>
          </a:p>
          <a:p>
            <a:endParaRPr lang="en-GB" sz="2800" dirty="0"/>
          </a:p>
          <a:p>
            <a:r>
              <a:rPr lang="en-GB" sz="2800" dirty="0"/>
              <a:t>Turn-based single-device multiplayer</a:t>
            </a:r>
          </a:p>
          <a:p>
            <a:endParaRPr lang="en-GB" sz="2800" dirty="0"/>
          </a:p>
          <a:p>
            <a:r>
              <a:rPr lang="en-GB" sz="2800" dirty="0"/>
              <a:t>Symmetric level design</a:t>
            </a:r>
          </a:p>
          <a:p>
            <a:endParaRPr lang="en-GB" sz="2800" dirty="0"/>
          </a:p>
          <a:p>
            <a:r>
              <a:rPr lang="en-GB" sz="2800" dirty="0"/>
              <a:t>Easy to learn game yet hard to master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4480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EECAA-FD99-4D4B-A2D4-6A1B5170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our Game?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9D8672-6234-4F65-B073-DF368E31EA7F}"/>
              </a:ext>
            </a:extLst>
          </p:cNvPr>
          <p:cNvSpPr txBox="1">
            <a:spLocks/>
          </p:cNvSpPr>
          <p:nvPr/>
        </p:nvSpPr>
        <p:spPr>
          <a:xfrm>
            <a:off x="6993305" y="1845116"/>
            <a:ext cx="4812008" cy="468229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/>
              <a:t>Timed tap</a:t>
            </a:r>
          </a:p>
          <a:p>
            <a:endParaRPr lang="en-GB" sz="3200" dirty="0"/>
          </a:p>
          <a:p>
            <a:r>
              <a:rPr lang="en-GB" sz="3200" dirty="0"/>
              <a:t>Asynchronous, turn based</a:t>
            </a:r>
          </a:p>
          <a:p>
            <a:endParaRPr lang="en-GB" sz="3200" dirty="0"/>
          </a:p>
          <a:p>
            <a:r>
              <a:rPr lang="en-GB" sz="3200" dirty="0"/>
              <a:t>Symmetrical, first turn</a:t>
            </a:r>
          </a:p>
          <a:p>
            <a:endParaRPr lang="en-GB" sz="3200" dirty="0"/>
          </a:p>
          <a:p>
            <a:r>
              <a:rPr lang="en-GB" sz="3200" dirty="0"/>
              <a:t>Time, tap, progress</a:t>
            </a:r>
          </a:p>
          <a:p>
            <a:endParaRPr lang="en-GB" sz="3200" dirty="0"/>
          </a:p>
          <a:p>
            <a:r>
              <a:rPr lang="en-GB" sz="3200" dirty="0"/>
              <a:t>Win/loose condition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93BFAF-A709-451F-945D-B176B6C06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18" y="1686366"/>
            <a:ext cx="2933700" cy="47148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724AA3-FEE4-4554-AC42-B7D2FFA6C5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0" y="1705416"/>
            <a:ext cx="2924175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685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44D5BF-821F-465E-BBB6-E726F70A2B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F7F706-1B7A-49F5-AA29-71E45AA6F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225" y="2644091"/>
            <a:ext cx="8052582" cy="1325563"/>
          </a:xfrm>
        </p:spPr>
        <p:txBody>
          <a:bodyPr>
            <a:normAutofit/>
          </a:bodyPr>
          <a:lstStyle/>
          <a:p>
            <a:r>
              <a:rPr lang="en-GB" sz="6000" b="1" i="1" dirty="0">
                <a:solidFill>
                  <a:schemeClr val="bg1"/>
                </a:solidFill>
              </a:rPr>
              <a:t>What does the player do?</a:t>
            </a:r>
          </a:p>
        </p:txBody>
      </p:sp>
    </p:spTree>
    <p:extLst>
      <p:ext uri="{BB962C8B-B14F-4D97-AF65-F5344CB8AC3E}">
        <p14:creationId xmlns:p14="http://schemas.microsoft.com/office/powerpoint/2010/main" val="256122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83B0E-3A8D-407C-BDDE-B76CDED82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Build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BA9EE-5612-4466-99F2-8496252FFE8D}"/>
              </a:ext>
            </a:extLst>
          </p:cNvPr>
          <p:cNvSpPr txBox="1"/>
          <p:nvPr/>
        </p:nvSpPr>
        <p:spPr>
          <a:xfrm>
            <a:off x="4317912" y="2027681"/>
            <a:ext cx="6400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Most accurate tap wins first turn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Timed tap yields greater effect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6F988B-39DE-4B5A-8C6A-6AAAE310EA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00433"/>
            <a:ext cx="2924175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65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BE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83B0E-3A8D-407C-BDDE-B76CDED82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Build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8A5B01-BD9E-40B6-8825-F23FDF9548AF}"/>
              </a:ext>
            </a:extLst>
          </p:cNvPr>
          <p:cNvSpPr txBox="1"/>
          <p:nvPr/>
        </p:nvSpPr>
        <p:spPr>
          <a:xfrm>
            <a:off x="4405230" y="2182009"/>
            <a:ext cx="6237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Win condition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2B12EA-1EA9-459F-BE13-8C059F18E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90" y="1512688"/>
            <a:ext cx="293370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71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ED231-F995-4BA6-861A-AFDA22CFC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Target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9D65A-75CB-4213-A56C-C79713B41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3492"/>
            <a:ext cx="4057357" cy="2465021"/>
          </a:xfrm>
        </p:spPr>
        <p:txBody>
          <a:bodyPr>
            <a:normAutofit fontScale="77500" lnSpcReduction="20000"/>
          </a:bodyPr>
          <a:lstStyle/>
          <a:p>
            <a:r>
              <a:rPr lang="en-GB" sz="4000" dirty="0"/>
              <a:t>Casual mobile gamers</a:t>
            </a:r>
          </a:p>
          <a:p>
            <a:r>
              <a:rPr lang="en-GB" sz="4000" dirty="0"/>
              <a:t>14 – 35 year old males</a:t>
            </a:r>
          </a:p>
          <a:p>
            <a:endParaRPr lang="en-GB" sz="4000" dirty="0"/>
          </a:p>
          <a:p>
            <a:r>
              <a:rPr lang="en-GB" sz="4000" dirty="0"/>
              <a:t>Game emotion relates to demographic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DFC97B-8331-4858-8CC4-7C7D6B678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5557" y="1550011"/>
            <a:ext cx="6836898" cy="4231184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2D9584-1946-4F59-9703-5D28D4141F29}"/>
              </a:ext>
            </a:extLst>
          </p:cNvPr>
          <p:cNvSpPr txBox="1">
            <a:spLocks/>
          </p:cNvSpPr>
          <p:nvPr/>
        </p:nvSpPr>
        <p:spPr>
          <a:xfrm>
            <a:off x="838200" y="5961220"/>
            <a:ext cx="10247143" cy="71263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200" dirty="0"/>
              <a:t>Source: </a:t>
            </a:r>
            <a:r>
              <a:rPr lang="en-GB" sz="2200" dirty="0">
                <a:hlinkClick r:id="rId4"/>
              </a:rPr>
              <a:t>https://ukie.org.uk/sites/default/files/UK%20Games%20Industry%20Fact%20Sheet%20February%202018.pdf</a:t>
            </a:r>
            <a:r>
              <a:rPr lang="en-GB" sz="2200" dirty="0"/>
              <a:t> (pp. 15)</a:t>
            </a:r>
          </a:p>
        </p:txBody>
      </p:sp>
    </p:spTree>
    <p:extLst>
      <p:ext uri="{BB962C8B-B14F-4D97-AF65-F5344CB8AC3E}">
        <p14:creationId xmlns:p14="http://schemas.microsoft.com/office/powerpoint/2010/main" val="2061047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B9BC-4973-4E5A-8FD8-809AB0269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– Power Meter</a:t>
            </a:r>
          </a:p>
        </p:txBody>
      </p:sp>
      <p:pic>
        <p:nvPicPr>
          <p:cNvPr id="6" name="Picture 6" descr="DM_Power-bar_full-design.png">
            <a:extLst>
              <a:ext uri="{FF2B5EF4-FFF2-40B4-BE49-F238E27FC236}">
                <a16:creationId xmlns:a16="http://schemas.microsoft.com/office/drawing/2014/main" id="{CE951A71-BFC5-486B-88B8-380BE85AF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864" y="1690688"/>
            <a:ext cx="4990824" cy="5083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A20B17-BBF3-4B15-9401-09F98D733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1700" y="1997428"/>
            <a:ext cx="533676" cy="406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34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3CC881-BDB6-421A-92D4-4763DCCF1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– Character Design</a:t>
            </a:r>
          </a:p>
        </p:txBody>
      </p:sp>
      <p:pic>
        <p:nvPicPr>
          <p:cNvPr id="2050" name="Picture 2" descr="FK_Llama1.png">
            <a:extLst>
              <a:ext uri="{FF2B5EF4-FFF2-40B4-BE49-F238E27FC236}">
                <a16:creationId xmlns:a16="http://schemas.microsoft.com/office/drawing/2014/main" id="{8F6B6F2F-60F4-4F11-A223-DD4AD98BFE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30" t="19502" r="16375" b="18010"/>
          <a:stretch/>
        </p:blipFill>
        <p:spPr bwMode="auto">
          <a:xfrm>
            <a:off x="9022572" y="1095800"/>
            <a:ext cx="3025763" cy="428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K_Llama2.png">
            <a:extLst>
              <a:ext uri="{FF2B5EF4-FFF2-40B4-BE49-F238E27FC236}">
                <a16:creationId xmlns:a16="http://schemas.microsoft.com/office/drawing/2014/main" id="{2DABDB38-DDCA-4EBE-A693-BBEEA833F7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2" t="15441" r="31020" b="13466"/>
          <a:stretch/>
        </p:blipFill>
        <p:spPr bwMode="auto">
          <a:xfrm>
            <a:off x="6907180" y="911927"/>
            <a:ext cx="1719304" cy="465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DM_scaled_particle_effect_01.png">
            <a:extLst>
              <a:ext uri="{FF2B5EF4-FFF2-40B4-BE49-F238E27FC236}">
                <a16:creationId xmlns:a16="http://schemas.microsoft.com/office/drawing/2014/main" id="{8719869D-3CBB-4D90-840B-B826B68E1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96" y="13335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DM_spit_particle_effect_02.png">
            <a:extLst>
              <a:ext uri="{FF2B5EF4-FFF2-40B4-BE49-F238E27FC236}">
                <a16:creationId xmlns:a16="http://schemas.microsoft.com/office/drawing/2014/main" id="{78281321-FCB1-40B9-8E32-E1C201F297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9" t="27948" r="16544" b="30361"/>
          <a:stretch/>
        </p:blipFill>
        <p:spPr bwMode="auto">
          <a:xfrm>
            <a:off x="95535" y="3828197"/>
            <a:ext cx="3177370" cy="285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DM_scaled_spit_sprite_02.png">
            <a:extLst>
              <a:ext uri="{FF2B5EF4-FFF2-40B4-BE49-F238E27FC236}">
                <a16:creationId xmlns:a16="http://schemas.microsoft.com/office/drawing/2014/main" id="{897D4453-8E03-409A-AC2A-70CF31DE4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4355" y="43053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DM_scaled_spit_sprite_01.png">
            <a:extLst>
              <a:ext uri="{FF2B5EF4-FFF2-40B4-BE49-F238E27FC236}">
                <a16:creationId xmlns:a16="http://schemas.microsoft.com/office/drawing/2014/main" id="{A0AD738C-19E5-42CD-8965-208E30E9E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610" y="1649450"/>
            <a:ext cx="1109992" cy="110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570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1658</TotalTime>
  <Words>325</Words>
  <Application>Microsoft Office PowerPoint</Application>
  <PresentationFormat>Widescreen</PresentationFormat>
  <Paragraphs>104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Group 6 Dillama</vt:lpstr>
      <vt:lpstr>The Brief </vt:lpstr>
      <vt:lpstr>What is our Game?</vt:lpstr>
      <vt:lpstr>What does the player do?</vt:lpstr>
      <vt:lpstr>Final Build</vt:lpstr>
      <vt:lpstr>Final Build</vt:lpstr>
      <vt:lpstr>Target Audience</vt:lpstr>
      <vt:lpstr>Art – Power Meter</vt:lpstr>
      <vt:lpstr>Art – Character Design</vt:lpstr>
      <vt:lpstr>Art – Background Design</vt:lpstr>
      <vt:lpstr>Playtest Response</vt:lpstr>
      <vt:lpstr>Playtesting and the Iterative Cycle</vt:lpstr>
      <vt:lpstr>Where’s the fun? – 4 Keys 2 Fun</vt:lpstr>
      <vt:lpstr>Design Lessons</vt:lpstr>
      <vt:lpstr>Programming Lessons</vt:lpstr>
      <vt:lpstr>Management Lessons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*Placeholder Title*</dc:title>
  <dc:creator>Fraser King (s182591)</dc:creator>
  <cp:lastModifiedBy>tom gibbs</cp:lastModifiedBy>
  <cp:revision>81</cp:revision>
  <dcterms:created xsi:type="dcterms:W3CDTF">2018-03-02T16:32:13Z</dcterms:created>
  <dcterms:modified xsi:type="dcterms:W3CDTF">2018-05-01T01:29:30Z</dcterms:modified>
</cp:coreProperties>
</file>

<file path=docProps/thumbnail.jpeg>
</file>